
<file path=[Content_Types].xml><?xml version="1.0" encoding="utf-8"?>
<Types xmlns="http://schemas.openxmlformats.org/package/2006/content-types">
  <Default ContentType="image/jpeg" Extension="jpg"/>
  <Default ContentType="image/gif" Extension="gif"/>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showSpecialPlsOnTitleSld="0">
  <p:sldMasterIdLst>
    <p:sldMasterId id="2147483648" r:id="rId4"/>
  </p:sldMasterIdLst>
  <p:notesMasterIdLst>
    <p:notesMasterId r:id="rId5"/>
  </p:notesMasterIdLst>
  <p:sldIdLst>
    <p:sldId id="256" r:id="rId6"/>
    <p:sldId id="257" r:id="rId7"/>
    <p:sldId id="258" r:id="rId8"/>
  </p:sldIdLst>
  <p:sldSz cy="7772400" cx="100584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779">
          <p15:clr>
            <a:srgbClr val="A4A3A4"/>
          </p15:clr>
        </p15:guide>
        <p15:guide id="2" pos="373">
          <p15:clr>
            <a:srgbClr val="A4A3A4"/>
          </p15:clr>
        </p15:guide>
        <p15:guide id="3" orient="horz" pos="4451">
          <p15:clr>
            <a:srgbClr val="A4A3A4"/>
          </p15:clr>
        </p15:guide>
        <p15:guide id="4" pos="3168">
          <p15:clr>
            <a:srgbClr val="A4A3A4"/>
          </p15:clr>
        </p15:guide>
        <p15:guide id="5" orient="horz" pos="4673">
          <p15:clr>
            <a:srgbClr val="A4A3A4"/>
          </p15:clr>
        </p15:guide>
        <p15:guide id="6" orient="horz" pos="1335">
          <p15:clr>
            <a:srgbClr val="A4A3A4"/>
          </p15:clr>
        </p15:guide>
        <p15:guide id="7" pos="5994">
          <p15:clr>
            <a:srgbClr val="A4A3A4"/>
          </p15:clr>
        </p15:guide>
        <p15:guide id="8" pos="3354">
          <p15:clr>
            <a:srgbClr val="A4A3A4"/>
          </p15:clr>
        </p15:guide>
        <p15:guide id="9" pos="2982">
          <p15:clr>
            <a:srgbClr val="A4A3A4"/>
          </p15:clr>
        </p15:guide>
        <p15:guide id="10" orient="horz" pos="223">
          <p15:clr>
            <a:srgbClr val="A4A3A4"/>
          </p15:clr>
        </p15:guide>
        <p15:guide id="11" orient="horz" pos="445">
          <p15:clr>
            <a:srgbClr val="A4A3A4"/>
          </p15:clr>
        </p15:guide>
        <p15:guide id="12" orient="horz" pos="4340">
          <p15:clr>
            <a:srgbClr val="A4A3A4"/>
          </p15:clr>
        </p15:guide>
        <p15:guide id="13" orient="horz" pos="2448">
          <p15:clr>
            <a:srgbClr val="A4A3A4"/>
          </p15:clr>
        </p15:guide>
      </p15:sldGuideLst>
    </p:ext>
    <p:ext uri="GoogleSlidesCustomDataVersion2">
      <go:slidesCustomData xmlns:go="http://customooxmlschemas.google.com/" r:id="rId9" roundtripDataSignature="AMtx7mhethPqNEz7hvHhnpOMHoV0mnx7i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779" orient="horz"/>
        <p:guide pos="373"/>
        <p:guide pos="4451" orient="horz"/>
        <p:guide pos="3168"/>
        <p:guide pos="4673" orient="horz"/>
        <p:guide pos="1335" orient="horz"/>
        <p:guide pos="5994"/>
        <p:guide pos="3354"/>
        <p:guide pos="2982"/>
        <p:guide pos="223" orient="horz"/>
        <p:guide pos="445" orient="horz"/>
        <p:guide pos="4340" orient="horz"/>
        <p:guide pos="2448"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customschemas.google.com/relationships/presentationmetadata" Target="meta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432354" y="1143000"/>
            <a:ext cx="39933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4" name="Shape 84"/>
        <p:cNvGrpSpPr/>
        <p:nvPr/>
      </p:nvGrpSpPr>
      <p:grpSpPr>
        <a:xfrm>
          <a:off x="0" y="0"/>
          <a:ext cx="0" cy="0"/>
          <a:chOff x="0" y="0"/>
          <a:chExt cx="0" cy="0"/>
        </a:xfrm>
      </p:grpSpPr>
      <p:sp>
        <p:nvSpPr>
          <p:cNvPr id="85" name="Google Shape;85;p1:notes"/>
          <p:cNvSpPr/>
          <p:nvPr>
            <p:ph idx="2" type="sldImg"/>
          </p:nvPr>
        </p:nvSpPr>
        <p:spPr>
          <a:xfrm>
            <a:off x="1432354" y="1143000"/>
            <a:ext cx="39933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6" name="Google Shape;86;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87" name="Google Shape;87;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2" name="Shape 92"/>
        <p:cNvGrpSpPr/>
        <p:nvPr/>
      </p:nvGrpSpPr>
      <p:grpSpPr>
        <a:xfrm>
          <a:off x="0" y="0"/>
          <a:ext cx="0" cy="0"/>
          <a:chOff x="0" y="0"/>
          <a:chExt cx="0" cy="0"/>
        </a:xfrm>
      </p:grpSpPr>
      <p:sp>
        <p:nvSpPr>
          <p:cNvPr id="93" name="Google Shape;93;p2: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94" name="Google Shape;94;p2:notes"/>
          <p:cNvSpPr/>
          <p:nvPr>
            <p:ph idx="2" type="sldImg"/>
          </p:nvPr>
        </p:nvSpPr>
        <p:spPr>
          <a:xfrm>
            <a:off x="1432354" y="1143000"/>
            <a:ext cx="39933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p3: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09" name="Google Shape;109;p3:notes"/>
          <p:cNvSpPr/>
          <p:nvPr>
            <p:ph idx="2" type="sldImg"/>
          </p:nvPr>
        </p:nvSpPr>
        <p:spPr>
          <a:xfrm>
            <a:off x="1432354" y="1143000"/>
            <a:ext cx="39933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5"/>
          <p:cNvSpPr txBox="1"/>
          <p:nvPr>
            <p:ph type="ctrTitle"/>
          </p:nvPr>
        </p:nvSpPr>
        <p:spPr>
          <a:xfrm>
            <a:off x="754380" y="1272012"/>
            <a:ext cx="8549700" cy="27060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5"/>
          <p:cNvSpPr txBox="1"/>
          <p:nvPr>
            <p:ph idx="1" type="subTitle"/>
          </p:nvPr>
        </p:nvSpPr>
        <p:spPr>
          <a:xfrm>
            <a:off x="1257300" y="4082310"/>
            <a:ext cx="7543800" cy="1876500"/>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850"/>
              </a:spcBef>
              <a:spcAft>
                <a:spcPts val="0"/>
              </a:spcAft>
              <a:buClr>
                <a:schemeClr val="dk1"/>
              </a:buClr>
              <a:buSzPts val="2040"/>
              <a:buNone/>
              <a:defRPr sz="2040"/>
            </a:lvl1pPr>
            <a:lvl2pPr lvl="1" algn="ctr">
              <a:lnSpc>
                <a:spcPct val="90000"/>
              </a:lnSpc>
              <a:spcBef>
                <a:spcPts val="425"/>
              </a:spcBef>
              <a:spcAft>
                <a:spcPts val="0"/>
              </a:spcAft>
              <a:buClr>
                <a:schemeClr val="dk1"/>
              </a:buClr>
              <a:buSzPts val="1700"/>
              <a:buNone/>
              <a:defRPr sz="1700"/>
            </a:lvl2pPr>
            <a:lvl3pPr lvl="2" algn="ctr">
              <a:lnSpc>
                <a:spcPct val="90000"/>
              </a:lnSpc>
              <a:spcBef>
                <a:spcPts val="425"/>
              </a:spcBef>
              <a:spcAft>
                <a:spcPts val="0"/>
              </a:spcAft>
              <a:buClr>
                <a:schemeClr val="dk1"/>
              </a:buClr>
              <a:buSzPts val="1530"/>
              <a:buNone/>
              <a:defRPr sz="1530"/>
            </a:lvl3pPr>
            <a:lvl4pPr lvl="3" algn="ctr">
              <a:lnSpc>
                <a:spcPct val="90000"/>
              </a:lnSpc>
              <a:spcBef>
                <a:spcPts val="425"/>
              </a:spcBef>
              <a:spcAft>
                <a:spcPts val="0"/>
              </a:spcAft>
              <a:buClr>
                <a:schemeClr val="dk1"/>
              </a:buClr>
              <a:buSzPts val="1360"/>
              <a:buNone/>
              <a:defRPr sz="1360"/>
            </a:lvl4pPr>
            <a:lvl5pPr lvl="4" algn="ctr">
              <a:lnSpc>
                <a:spcPct val="90000"/>
              </a:lnSpc>
              <a:spcBef>
                <a:spcPts val="425"/>
              </a:spcBef>
              <a:spcAft>
                <a:spcPts val="0"/>
              </a:spcAft>
              <a:buClr>
                <a:schemeClr val="dk1"/>
              </a:buClr>
              <a:buSzPts val="1360"/>
              <a:buNone/>
              <a:defRPr sz="1360"/>
            </a:lvl5pPr>
            <a:lvl6pPr lvl="5" algn="ctr">
              <a:lnSpc>
                <a:spcPct val="90000"/>
              </a:lnSpc>
              <a:spcBef>
                <a:spcPts val="425"/>
              </a:spcBef>
              <a:spcAft>
                <a:spcPts val="0"/>
              </a:spcAft>
              <a:buClr>
                <a:schemeClr val="dk1"/>
              </a:buClr>
              <a:buSzPts val="1360"/>
              <a:buNone/>
              <a:defRPr sz="1360"/>
            </a:lvl6pPr>
            <a:lvl7pPr lvl="6" algn="ctr">
              <a:lnSpc>
                <a:spcPct val="90000"/>
              </a:lnSpc>
              <a:spcBef>
                <a:spcPts val="425"/>
              </a:spcBef>
              <a:spcAft>
                <a:spcPts val="0"/>
              </a:spcAft>
              <a:buClr>
                <a:schemeClr val="dk1"/>
              </a:buClr>
              <a:buSzPts val="1360"/>
              <a:buNone/>
              <a:defRPr sz="1360"/>
            </a:lvl7pPr>
            <a:lvl8pPr lvl="7" algn="ctr">
              <a:lnSpc>
                <a:spcPct val="90000"/>
              </a:lnSpc>
              <a:spcBef>
                <a:spcPts val="425"/>
              </a:spcBef>
              <a:spcAft>
                <a:spcPts val="0"/>
              </a:spcAft>
              <a:buClr>
                <a:schemeClr val="dk1"/>
              </a:buClr>
              <a:buSzPts val="1360"/>
              <a:buNone/>
              <a:defRPr sz="1360"/>
            </a:lvl8pPr>
            <a:lvl9pPr lvl="8" algn="ctr">
              <a:lnSpc>
                <a:spcPct val="90000"/>
              </a:lnSpc>
              <a:spcBef>
                <a:spcPts val="425"/>
              </a:spcBef>
              <a:spcAft>
                <a:spcPts val="0"/>
              </a:spcAft>
              <a:buClr>
                <a:schemeClr val="dk1"/>
              </a:buClr>
              <a:buSzPts val="1360"/>
              <a:buNone/>
              <a:defRPr sz="1360"/>
            </a:lvl9pPr>
          </a:lstStyle>
          <a:p/>
        </p:txBody>
      </p:sp>
      <p:sp>
        <p:nvSpPr>
          <p:cNvPr id="18" name="Google Shape;18;p5"/>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5"/>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5"/>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2" name="Shape 72"/>
        <p:cNvGrpSpPr/>
        <p:nvPr/>
      </p:nvGrpSpPr>
      <p:grpSpPr>
        <a:xfrm>
          <a:off x="0" y="0"/>
          <a:ext cx="0" cy="0"/>
          <a:chOff x="0" y="0"/>
          <a:chExt cx="0" cy="0"/>
        </a:xfrm>
      </p:grpSpPr>
      <p:sp>
        <p:nvSpPr>
          <p:cNvPr id="73" name="Google Shape;73;p14"/>
          <p:cNvSpPr txBox="1"/>
          <p:nvPr>
            <p:ph type="title"/>
          </p:nvPr>
        </p:nvSpPr>
        <p:spPr>
          <a:xfrm>
            <a:off x="691516" y="413810"/>
            <a:ext cx="8675400" cy="1502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4" name="Google Shape;74;p14"/>
          <p:cNvSpPr txBox="1"/>
          <p:nvPr>
            <p:ph idx="1" type="body"/>
          </p:nvPr>
        </p:nvSpPr>
        <p:spPr>
          <a:xfrm rot="5400000">
            <a:off x="2563486" y="197042"/>
            <a:ext cx="4931400" cy="8675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75" name="Google Shape;75;p14"/>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6" name="Google Shape;76;p14"/>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7" name="Google Shape;77;p14"/>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8" name="Shape 78"/>
        <p:cNvGrpSpPr/>
        <p:nvPr/>
      </p:nvGrpSpPr>
      <p:grpSpPr>
        <a:xfrm>
          <a:off x="0" y="0"/>
          <a:ext cx="0" cy="0"/>
          <a:chOff x="0" y="0"/>
          <a:chExt cx="0" cy="0"/>
        </a:xfrm>
      </p:grpSpPr>
      <p:sp>
        <p:nvSpPr>
          <p:cNvPr id="79" name="Google Shape;79;p15"/>
          <p:cNvSpPr txBox="1"/>
          <p:nvPr>
            <p:ph type="title"/>
          </p:nvPr>
        </p:nvSpPr>
        <p:spPr>
          <a:xfrm rot="5400000">
            <a:off x="4989136" y="2622859"/>
            <a:ext cx="6586800" cy="21687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0" name="Google Shape;80;p15"/>
          <p:cNvSpPr txBox="1"/>
          <p:nvPr>
            <p:ph idx="1" type="body"/>
          </p:nvPr>
        </p:nvSpPr>
        <p:spPr>
          <a:xfrm rot="5400000">
            <a:off x="588563" y="516859"/>
            <a:ext cx="6586800" cy="63807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81" name="Google Shape;81;p15"/>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5"/>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3" name="Google Shape;83;p15"/>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6"/>
          <p:cNvSpPr txBox="1"/>
          <p:nvPr>
            <p:ph type="title"/>
          </p:nvPr>
        </p:nvSpPr>
        <p:spPr>
          <a:xfrm>
            <a:off x="691516" y="413810"/>
            <a:ext cx="8675400" cy="1502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6"/>
          <p:cNvSpPr txBox="1"/>
          <p:nvPr>
            <p:ph idx="1" type="body"/>
          </p:nvPr>
        </p:nvSpPr>
        <p:spPr>
          <a:xfrm>
            <a:off x="691516" y="2069042"/>
            <a:ext cx="8675400" cy="4931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24" name="Google Shape;24;p6"/>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 name="Google Shape;25;p6"/>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 name="Google Shape;26;p6"/>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7"/>
          <p:cNvSpPr txBox="1"/>
          <p:nvPr>
            <p:ph type="title"/>
          </p:nvPr>
        </p:nvSpPr>
        <p:spPr>
          <a:xfrm>
            <a:off x="686277" y="1937705"/>
            <a:ext cx="8675400" cy="32331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5100"/>
              <a:buFont typeface="Calibri"/>
              <a:buNone/>
              <a:defRPr sz="51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9" name="Google Shape;29;p7"/>
          <p:cNvSpPr txBox="1"/>
          <p:nvPr>
            <p:ph idx="1" type="body"/>
          </p:nvPr>
        </p:nvSpPr>
        <p:spPr>
          <a:xfrm>
            <a:off x="686277" y="5201393"/>
            <a:ext cx="8675400" cy="17001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sz="2040">
                <a:solidFill>
                  <a:schemeClr val="dk1"/>
                </a:solidFill>
              </a:defRPr>
            </a:lvl1pPr>
            <a:lvl2pPr indent="-228600" lvl="1" marL="914400" algn="l">
              <a:lnSpc>
                <a:spcPct val="90000"/>
              </a:lnSpc>
              <a:spcBef>
                <a:spcPts val="425"/>
              </a:spcBef>
              <a:spcAft>
                <a:spcPts val="0"/>
              </a:spcAft>
              <a:buClr>
                <a:srgbClr val="888888"/>
              </a:buClr>
              <a:buSzPts val="1700"/>
              <a:buNone/>
              <a:defRPr sz="1700">
                <a:solidFill>
                  <a:srgbClr val="888888"/>
                </a:solidFill>
              </a:defRPr>
            </a:lvl2pPr>
            <a:lvl3pPr indent="-228600" lvl="2" marL="1371600" algn="l">
              <a:lnSpc>
                <a:spcPct val="90000"/>
              </a:lnSpc>
              <a:spcBef>
                <a:spcPts val="425"/>
              </a:spcBef>
              <a:spcAft>
                <a:spcPts val="0"/>
              </a:spcAft>
              <a:buClr>
                <a:srgbClr val="888888"/>
              </a:buClr>
              <a:buSzPts val="1530"/>
              <a:buNone/>
              <a:defRPr sz="1530">
                <a:solidFill>
                  <a:srgbClr val="888888"/>
                </a:solidFill>
              </a:defRPr>
            </a:lvl3pPr>
            <a:lvl4pPr indent="-228600" lvl="3" marL="1828800" algn="l">
              <a:lnSpc>
                <a:spcPct val="90000"/>
              </a:lnSpc>
              <a:spcBef>
                <a:spcPts val="425"/>
              </a:spcBef>
              <a:spcAft>
                <a:spcPts val="0"/>
              </a:spcAft>
              <a:buClr>
                <a:srgbClr val="888888"/>
              </a:buClr>
              <a:buSzPts val="1360"/>
              <a:buNone/>
              <a:defRPr sz="1360">
                <a:solidFill>
                  <a:srgbClr val="888888"/>
                </a:solidFill>
              </a:defRPr>
            </a:lvl4pPr>
            <a:lvl5pPr indent="-228600" lvl="4" marL="2286000" algn="l">
              <a:lnSpc>
                <a:spcPct val="90000"/>
              </a:lnSpc>
              <a:spcBef>
                <a:spcPts val="425"/>
              </a:spcBef>
              <a:spcAft>
                <a:spcPts val="0"/>
              </a:spcAft>
              <a:buClr>
                <a:srgbClr val="888888"/>
              </a:buClr>
              <a:buSzPts val="1360"/>
              <a:buNone/>
              <a:defRPr sz="1360">
                <a:solidFill>
                  <a:srgbClr val="888888"/>
                </a:solidFill>
              </a:defRPr>
            </a:lvl5pPr>
            <a:lvl6pPr indent="-228600" lvl="5" marL="2743200" algn="l">
              <a:lnSpc>
                <a:spcPct val="90000"/>
              </a:lnSpc>
              <a:spcBef>
                <a:spcPts val="425"/>
              </a:spcBef>
              <a:spcAft>
                <a:spcPts val="0"/>
              </a:spcAft>
              <a:buClr>
                <a:srgbClr val="888888"/>
              </a:buClr>
              <a:buSzPts val="1360"/>
              <a:buNone/>
              <a:defRPr sz="1360">
                <a:solidFill>
                  <a:srgbClr val="888888"/>
                </a:solidFill>
              </a:defRPr>
            </a:lvl6pPr>
            <a:lvl7pPr indent="-228600" lvl="6" marL="3200400" algn="l">
              <a:lnSpc>
                <a:spcPct val="90000"/>
              </a:lnSpc>
              <a:spcBef>
                <a:spcPts val="425"/>
              </a:spcBef>
              <a:spcAft>
                <a:spcPts val="0"/>
              </a:spcAft>
              <a:buClr>
                <a:srgbClr val="888888"/>
              </a:buClr>
              <a:buSzPts val="1360"/>
              <a:buNone/>
              <a:defRPr sz="1360">
                <a:solidFill>
                  <a:srgbClr val="888888"/>
                </a:solidFill>
              </a:defRPr>
            </a:lvl7pPr>
            <a:lvl8pPr indent="-228600" lvl="7" marL="3657600" algn="l">
              <a:lnSpc>
                <a:spcPct val="90000"/>
              </a:lnSpc>
              <a:spcBef>
                <a:spcPts val="425"/>
              </a:spcBef>
              <a:spcAft>
                <a:spcPts val="0"/>
              </a:spcAft>
              <a:buClr>
                <a:srgbClr val="888888"/>
              </a:buClr>
              <a:buSzPts val="1360"/>
              <a:buNone/>
              <a:defRPr sz="1360">
                <a:solidFill>
                  <a:srgbClr val="888888"/>
                </a:solidFill>
              </a:defRPr>
            </a:lvl8pPr>
            <a:lvl9pPr indent="-228600" lvl="8" marL="4114800" algn="l">
              <a:lnSpc>
                <a:spcPct val="90000"/>
              </a:lnSpc>
              <a:spcBef>
                <a:spcPts val="425"/>
              </a:spcBef>
              <a:spcAft>
                <a:spcPts val="0"/>
              </a:spcAft>
              <a:buClr>
                <a:srgbClr val="888888"/>
              </a:buClr>
              <a:buSzPts val="1360"/>
              <a:buNone/>
              <a:defRPr sz="1360">
                <a:solidFill>
                  <a:srgbClr val="888888"/>
                </a:solidFill>
              </a:defRPr>
            </a:lvl9pPr>
          </a:lstStyle>
          <a:p/>
        </p:txBody>
      </p:sp>
      <p:sp>
        <p:nvSpPr>
          <p:cNvPr id="30" name="Google Shape;30;p7"/>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1" name="Google Shape;31;p7"/>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7"/>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8"/>
          <p:cNvSpPr txBox="1"/>
          <p:nvPr>
            <p:ph type="title"/>
          </p:nvPr>
        </p:nvSpPr>
        <p:spPr>
          <a:xfrm>
            <a:off x="691516" y="413810"/>
            <a:ext cx="8675400" cy="1502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5" name="Google Shape;35;p8"/>
          <p:cNvSpPr txBox="1"/>
          <p:nvPr>
            <p:ph idx="1" type="body"/>
          </p:nvPr>
        </p:nvSpPr>
        <p:spPr>
          <a:xfrm>
            <a:off x="691516" y="2069042"/>
            <a:ext cx="4274700" cy="4931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6" name="Google Shape;36;p8"/>
          <p:cNvSpPr txBox="1"/>
          <p:nvPr>
            <p:ph idx="2" type="body"/>
          </p:nvPr>
        </p:nvSpPr>
        <p:spPr>
          <a:xfrm>
            <a:off x="5092066" y="2069042"/>
            <a:ext cx="4274700" cy="49314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37" name="Google Shape;37;p8"/>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8" name="Google Shape;38;p8"/>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9" name="Google Shape;39;p8"/>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9"/>
          <p:cNvSpPr txBox="1"/>
          <p:nvPr>
            <p:ph type="title"/>
          </p:nvPr>
        </p:nvSpPr>
        <p:spPr>
          <a:xfrm>
            <a:off x="692825" y="413810"/>
            <a:ext cx="8675400" cy="1502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2" name="Google Shape;42;p9"/>
          <p:cNvSpPr txBox="1"/>
          <p:nvPr>
            <p:ph idx="1" type="body"/>
          </p:nvPr>
        </p:nvSpPr>
        <p:spPr>
          <a:xfrm>
            <a:off x="692827" y="1905318"/>
            <a:ext cx="4255200" cy="9339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3" name="Google Shape;43;p9"/>
          <p:cNvSpPr txBox="1"/>
          <p:nvPr>
            <p:ph idx="2" type="body"/>
          </p:nvPr>
        </p:nvSpPr>
        <p:spPr>
          <a:xfrm>
            <a:off x="692827" y="2839085"/>
            <a:ext cx="4255200" cy="41760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4" name="Google Shape;44;p9"/>
          <p:cNvSpPr txBox="1"/>
          <p:nvPr>
            <p:ph idx="3" type="body"/>
          </p:nvPr>
        </p:nvSpPr>
        <p:spPr>
          <a:xfrm>
            <a:off x="5092066" y="1905318"/>
            <a:ext cx="4276200" cy="933900"/>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2040"/>
              <a:buNone/>
              <a:defRPr b="1" sz="2040"/>
            </a:lvl1pPr>
            <a:lvl2pPr indent="-228600" lvl="1" marL="914400" algn="l">
              <a:lnSpc>
                <a:spcPct val="90000"/>
              </a:lnSpc>
              <a:spcBef>
                <a:spcPts val="425"/>
              </a:spcBef>
              <a:spcAft>
                <a:spcPts val="0"/>
              </a:spcAft>
              <a:buClr>
                <a:schemeClr val="dk1"/>
              </a:buClr>
              <a:buSzPts val="1700"/>
              <a:buNone/>
              <a:defRPr b="1" sz="1700"/>
            </a:lvl2pPr>
            <a:lvl3pPr indent="-228600" lvl="2" marL="1371600" algn="l">
              <a:lnSpc>
                <a:spcPct val="90000"/>
              </a:lnSpc>
              <a:spcBef>
                <a:spcPts val="425"/>
              </a:spcBef>
              <a:spcAft>
                <a:spcPts val="0"/>
              </a:spcAft>
              <a:buClr>
                <a:schemeClr val="dk1"/>
              </a:buClr>
              <a:buSzPts val="1530"/>
              <a:buNone/>
              <a:defRPr b="1" sz="1530"/>
            </a:lvl3pPr>
            <a:lvl4pPr indent="-228600" lvl="3" marL="1828800" algn="l">
              <a:lnSpc>
                <a:spcPct val="90000"/>
              </a:lnSpc>
              <a:spcBef>
                <a:spcPts val="425"/>
              </a:spcBef>
              <a:spcAft>
                <a:spcPts val="0"/>
              </a:spcAft>
              <a:buClr>
                <a:schemeClr val="dk1"/>
              </a:buClr>
              <a:buSzPts val="1360"/>
              <a:buNone/>
              <a:defRPr b="1" sz="1360"/>
            </a:lvl4pPr>
            <a:lvl5pPr indent="-228600" lvl="4" marL="2286000" algn="l">
              <a:lnSpc>
                <a:spcPct val="90000"/>
              </a:lnSpc>
              <a:spcBef>
                <a:spcPts val="425"/>
              </a:spcBef>
              <a:spcAft>
                <a:spcPts val="0"/>
              </a:spcAft>
              <a:buClr>
                <a:schemeClr val="dk1"/>
              </a:buClr>
              <a:buSzPts val="1360"/>
              <a:buNone/>
              <a:defRPr b="1" sz="1360"/>
            </a:lvl5pPr>
            <a:lvl6pPr indent="-228600" lvl="5" marL="2743200" algn="l">
              <a:lnSpc>
                <a:spcPct val="90000"/>
              </a:lnSpc>
              <a:spcBef>
                <a:spcPts val="425"/>
              </a:spcBef>
              <a:spcAft>
                <a:spcPts val="0"/>
              </a:spcAft>
              <a:buClr>
                <a:schemeClr val="dk1"/>
              </a:buClr>
              <a:buSzPts val="1360"/>
              <a:buNone/>
              <a:defRPr b="1" sz="1360"/>
            </a:lvl6pPr>
            <a:lvl7pPr indent="-228600" lvl="6" marL="3200400" algn="l">
              <a:lnSpc>
                <a:spcPct val="90000"/>
              </a:lnSpc>
              <a:spcBef>
                <a:spcPts val="425"/>
              </a:spcBef>
              <a:spcAft>
                <a:spcPts val="0"/>
              </a:spcAft>
              <a:buClr>
                <a:schemeClr val="dk1"/>
              </a:buClr>
              <a:buSzPts val="1360"/>
              <a:buNone/>
              <a:defRPr b="1" sz="1360"/>
            </a:lvl7pPr>
            <a:lvl8pPr indent="-228600" lvl="7" marL="3657600" algn="l">
              <a:lnSpc>
                <a:spcPct val="90000"/>
              </a:lnSpc>
              <a:spcBef>
                <a:spcPts val="425"/>
              </a:spcBef>
              <a:spcAft>
                <a:spcPts val="0"/>
              </a:spcAft>
              <a:buClr>
                <a:schemeClr val="dk1"/>
              </a:buClr>
              <a:buSzPts val="1360"/>
              <a:buNone/>
              <a:defRPr b="1" sz="1360"/>
            </a:lvl8pPr>
            <a:lvl9pPr indent="-228600" lvl="8" marL="4114800" algn="l">
              <a:lnSpc>
                <a:spcPct val="90000"/>
              </a:lnSpc>
              <a:spcBef>
                <a:spcPts val="425"/>
              </a:spcBef>
              <a:spcAft>
                <a:spcPts val="0"/>
              </a:spcAft>
              <a:buClr>
                <a:schemeClr val="dk1"/>
              </a:buClr>
              <a:buSzPts val="1360"/>
              <a:buNone/>
              <a:defRPr b="1" sz="1360"/>
            </a:lvl9pPr>
          </a:lstStyle>
          <a:p/>
        </p:txBody>
      </p:sp>
      <p:sp>
        <p:nvSpPr>
          <p:cNvPr id="45" name="Google Shape;45;p9"/>
          <p:cNvSpPr txBox="1"/>
          <p:nvPr>
            <p:ph idx="4" type="body"/>
          </p:nvPr>
        </p:nvSpPr>
        <p:spPr>
          <a:xfrm>
            <a:off x="5092066" y="2839085"/>
            <a:ext cx="4276200" cy="41760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850"/>
              </a:spcBef>
              <a:spcAft>
                <a:spcPts val="0"/>
              </a:spcAft>
              <a:buClr>
                <a:schemeClr val="dk1"/>
              </a:buClr>
              <a:buSzPts val="1800"/>
              <a:buChar char="•"/>
              <a:defRPr/>
            </a:lvl1pPr>
            <a:lvl2pPr indent="-342900" lvl="1" marL="914400" algn="l">
              <a:lnSpc>
                <a:spcPct val="90000"/>
              </a:lnSpc>
              <a:spcBef>
                <a:spcPts val="425"/>
              </a:spcBef>
              <a:spcAft>
                <a:spcPts val="0"/>
              </a:spcAft>
              <a:buClr>
                <a:schemeClr val="dk1"/>
              </a:buClr>
              <a:buSzPts val="1800"/>
              <a:buChar char="•"/>
              <a:defRPr/>
            </a:lvl2pPr>
            <a:lvl3pPr indent="-342900" lvl="2" marL="1371600" algn="l">
              <a:lnSpc>
                <a:spcPct val="90000"/>
              </a:lnSpc>
              <a:spcBef>
                <a:spcPts val="425"/>
              </a:spcBef>
              <a:spcAft>
                <a:spcPts val="0"/>
              </a:spcAft>
              <a:buClr>
                <a:schemeClr val="dk1"/>
              </a:buClr>
              <a:buSzPts val="1800"/>
              <a:buChar char="•"/>
              <a:defRPr/>
            </a:lvl3pPr>
            <a:lvl4pPr indent="-342900" lvl="3" marL="1828800" algn="l">
              <a:lnSpc>
                <a:spcPct val="90000"/>
              </a:lnSpc>
              <a:spcBef>
                <a:spcPts val="425"/>
              </a:spcBef>
              <a:spcAft>
                <a:spcPts val="0"/>
              </a:spcAft>
              <a:buClr>
                <a:schemeClr val="dk1"/>
              </a:buClr>
              <a:buSzPts val="1800"/>
              <a:buChar char="•"/>
              <a:defRPr/>
            </a:lvl4pPr>
            <a:lvl5pPr indent="-342900" lvl="4" marL="2286000" algn="l">
              <a:lnSpc>
                <a:spcPct val="90000"/>
              </a:lnSpc>
              <a:spcBef>
                <a:spcPts val="425"/>
              </a:spcBef>
              <a:spcAft>
                <a:spcPts val="0"/>
              </a:spcAft>
              <a:buClr>
                <a:schemeClr val="dk1"/>
              </a:buClr>
              <a:buSzPts val="1800"/>
              <a:buChar char="•"/>
              <a:defRPr/>
            </a:lvl5pPr>
            <a:lvl6pPr indent="-342900" lvl="5" marL="2743200" algn="l">
              <a:lnSpc>
                <a:spcPct val="90000"/>
              </a:lnSpc>
              <a:spcBef>
                <a:spcPts val="425"/>
              </a:spcBef>
              <a:spcAft>
                <a:spcPts val="0"/>
              </a:spcAft>
              <a:buClr>
                <a:schemeClr val="dk1"/>
              </a:buClr>
              <a:buSzPts val="1800"/>
              <a:buChar char="•"/>
              <a:defRPr/>
            </a:lvl6pPr>
            <a:lvl7pPr indent="-342900" lvl="6" marL="3200400" algn="l">
              <a:lnSpc>
                <a:spcPct val="90000"/>
              </a:lnSpc>
              <a:spcBef>
                <a:spcPts val="425"/>
              </a:spcBef>
              <a:spcAft>
                <a:spcPts val="0"/>
              </a:spcAft>
              <a:buClr>
                <a:schemeClr val="dk1"/>
              </a:buClr>
              <a:buSzPts val="1800"/>
              <a:buChar char="•"/>
              <a:defRPr/>
            </a:lvl7pPr>
            <a:lvl8pPr indent="-342900" lvl="7" marL="3657600" algn="l">
              <a:lnSpc>
                <a:spcPct val="90000"/>
              </a:lnSpc>
              <a:spcBef>
                <a:spcPts val="425"/>
              </a:spcBef>
              <a:spcAft>
                <a:spcPts val="0"/>
              </a:spcAft>
              <a:buClr>
                <a:schemeClr val="dk1"/>
              </a:buClr>
              <a:buSzPts val="1800"/>
              <a:buChar char="•"/>
              <a:defRPr/>
            </a:lvl8pPr>
            <a:lvl9pPr indent="-342900" lvl="8" marL="4114800" algn="l">
              <a:lnSpc>
                <a:spcPct val="90000"/>
              </a:lnSpc>
              <a:spcBef>
                <a:spcPts val="425"/>
              </a:spcBef>
              <a:spcAft>
                <a:spcPts val="0"/>
              </a:spcAft>
              <a:buClr>
                <a:schemeClr val="dk1"/>
              </a:buClr>
              <a:buSzPts val="1800"/>
              <a:buChar char="•"/>
              <a:defRPr/>
            </a:lvl9pPr>
          </a:lstStyle>
          <a:p/>
        </p:txBody>
      </p:sp>
      <p:sp>
        <p:nvSpPr>
          <p:cNvPr id="46" name="Google Shape;46;p9"/>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9"/>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9"/>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0"/>
          <p:cNvSpPr txBox="1"/>
          <p:nvPr>
            <p:ph type="title"/>
          </p:nvPr>
        </p:nvSpPr>
        <p:spPr>
          <a:xfrm>
            <a:off x="691516" y="413810"/>
            <a:ext cx="8675400" cy="15024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1" name="Google Shape;51;p10"/>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2" name="Google Shape;52;p10"/>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3" name="Google Shape;53;p10"/>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4" name="Shape 54"/>
        <p:cNvGrpSpPr/>
        <p:nvPr/>
      </p:nvGrpSpPr>
      <p:grpSpPr>
        <a:xfrm>
          <a:off x="0" y="0"/>
          <a:ext cx="0" cy="0"/>
          <a:chOff x="0" y="0"/>
          <a:chExt cx="0" cy="0"/>
        </a:xfrm>
      </p:grpSpPr>
      <p:sp>
        <p:nvSpPr>
          <p:cNvPr id="55" name="Google Shape;55;p11"/>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11"/>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1"/>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8" name="Shape 58"/>
        <p:cNvGrpSpPr/>
        <p:nvPr/>
      </p:nvGrpSpPr>
      <p:grpSpPr>
        <a:xfrm>
          <a:off x="0" y="0"/>
          <a:ext cx="0" cy="0"/>
          <a:chOff x="0" y="0"/>
          <a:chExt cx="0" cy="0"/>
        </a:xfrm>
      </p:grpSpPr>
      <p:sp>
        <p:nvSpPr>
          <p:cNvPr id="59" name="Google Shape;59;p12"/>
          <p:cNvSpPr txBox="1"/>
          <p:nvPr>
            <p:ph type="title"/>
          </p:nvPr>
        </p:nvSpPr>
        <p:spPr>
          <a:xfrm>
            <a:off x="692825" y="518160"/>
            <a:ext cx="3244200" cy="18135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0" name="Google Shape;60;p12"/>
          <p:cNvSpPr txBox="1"/>
          <p:nvPr>
            <p:ph idx="1" type="body"/>
          </p:nvPr>
        </p:nvSpPr>
        <p:spPr>
          <a:xfrm>
            <a:off x="4276130" y="1119084"/>
            <a:ext cx="5092200" cy="5523300"/>
          </a:xfrm>
          <a:prstGeom prst="rect">
            <a:avLst/>
          </a:prstGeom>
          <a:noFill/>
          <a:ln>
            <a:noFill/>
          </a:ln>
        </p:spPr>
        <p:txBody>
          <a:bodyPr anchorCtr="0" anchor="t" bIns="45700" lIns="91425" spcFirstLastPara="1" rIns="91425" wrap="square" tIns="45700">
            <a:normAutofit/>
          </a:bodyPr>
          <a:lstStyle>
            <a:lvl1pPr indent="-401320" lvl="0" marL="457200" algn="l">
              <a:lnSpc>
                <a:spcPct val="90000"/>
              </a:lnSpc>
              <a:spcBef>
                <a:spcPts val="850"/>
              </a:spcBef>
              <a:spcAft>
                <a:spcPts val="0"/>
              </a:spcAft>
              <a:buClr>
                <a:schemeClr val="dk1"/>
              </a:buClr>
              <a:buSzPts val="2720"/>
              <a:buChar char="•"/>
              <a:defRPr sz="2720"/>
            </a:lvl1pPr>
            <a:lvl2pPr indent="-379730" lvl="1" marL="914400" algn="l">
              <a:lnSpc>
                <a:spcPct val="90000"/>
              </a:lnSpc>
              <a:spcBef>
                <a:spcPts val="425"/>
              </a:spcBef>
              <a:spcAft>
                <a:spcPts val="0"/>
              </a:spcAft>
              <a:buClr>
                <a:schemeClr val="dk1"/>
              </a:buClr>
              <a:buSzPts val="2380"/>
              <a:buChar char="•"/>
              <a:defRPr sz="2380"/>
            </a:lvl2pPr>
            <a:lvl3pPr indent="-358139" lvl="2" marL="1371600" algn="l">
              <a:lnSpc>
                <a:spcPct val="90000"/>
              </a:lnSpc>
              <a:spcBef>
                <a:spcPts val="425"/>
              </a:spcBef>
              <a:spcAft>
                <a:spcPts val="0"/>
              </a:spcAft>
              <a:buClr>
                <a:schemeClr val="dk1"/>
              </a:buClr>
              <a:buSzPts val="2040"/>
              <a:buChar char="•"/>
              <a:defRPr sz="2040"/>
            </a:lvl3pPr>
            <a:lvl4pPr indent="-336550" lvl="3" marL="1828800" algn="l">
              <a:lnSpc>
                <a:spcPct val="90000"/>
              </a:lnSpc>
              <a:spcBef>
                <a:spcPts val="425"/>
              </a:spcBef>
              <a:spcAft>
                <a:spcPts val="0"/>
              </a:spcAft>
              <a:buClr>
                <a:schemeClr val="dk1"/>
              </a:buClr>
              <a:buSzPts val="1700"/>
              <a:buChar char="•"/>
              <a:defRPr sz="1700"/>
            </a:lvl4pPr>
            <a:lvl5pPr indent="-336550" lvl="4" marL="2286000" algn="l">
              <a:lnSpc>
                <a:spcPct val="90000"/>
              </a:lnSpc>
              <a:spcBef>
                <a:spcPts val="425"/>
              </a:spcBef>
              <a:spcAft>
                <a:spcPts val="0"/>
              </a:spcAft>
              <a:buClr>
                <a:schemeClr val="dk1"/>
              </a:buClr>
              <a:buSzPts val="1700"/>
              <a:buChar char="•"/>
              <a:defRPr sz="1700"/>
            </a:lvl5pPr>
            <a:lvl6pPr indent="-336550" lvl="5" marL="2743200" algn="l">
              <a:lnSpc>
                <a:spcPct val="90000"/>
              </a:lnSpc>
              <a:spcBef>
                <a:spcPts val="425"/>
              </a:spcBef>
              <a:spcAft>
                <a:spcPts val="0"/>
              </a:spcAft>
              <a:buClr>
                <a:schemeClr val="dk1"/>
              </a:buClr>
              <a:buSzPts val="1700"/>
              <a:buChar char="•"/>
              <a:defRPr sz="1700"/>
            </a:lvl6pPr>
            <a:lvl7pPr indent="-336550" lvl="6" marL="3200400" algn="l">
              <a:lnSpc>
                <a:spcPct val="90000"/>
              </a:lnSpc>
              <a:spcBef>
                <a:spcPts val="425"/>
              </a:spcBef>
              <a:spcAft>
                <a:spcPts val="0"/>
              </a:spcAft>
              <a:buClr>
                <a:schemeClr val="dk1"/>
              </a:buClr>
              <a:buSzPts val="1700"/>
              <a:buChar char="•"/>
              <a:defRPr sz="1700"/>
            </a:lvl7pPr>
            <a:lvl8pPr indent="-336550" lvl="7" marL="3657600" algn="l">
              <a:lnSpc>
                <a:spcPct val="90000"/>
              </a:lnSpc>
              <a:spcBef>
                <a:spcPts val="425"/>
              </a:spcBef>
              <a:spcAft>
                <a:spcPts val="0"/>
              </a:spcAft>
              <a:buClr>
                <a:schemeClr val="dk1"/>
              </a:buClr>
              <a:buSzPts val="1700"/>
              <a:buChar char="•"/>
              <a:defRPr sz="1700"/>
            </a:lvl8pPr>
            <a:lvl9pPr indent="-336550" lvl="8" marL="4114800" algn="l">
              <a:lnSpc>
                <a:spcPct val="90000"/>
              </a:lnSpc>
              <a:spcBef>
                <a:spcPts val="425"/>
              </a:spcBef>
              <a:spcAft>
                <a:spcPts val="0"/>
              </a:spcAft>
              <a:buClr>
                <a:schemeClr val="dk1"/>
              </a:buClr>
              <a:buSzPts val="1700"/>
              <a:buChar char="•"/>
              <a:defRPr sz="1700"/>
            </a:lvl9pPr>
          </a:lstStyle>
          <a:p/>
        </p:txBody>
      </p:sp>
      <p:sp>
        <p:nvSpPr>
          <p:cNvPr id="61" name="Google Shape;61;p12"/>
          <p:cNvSpPr txBox="1"/>
          <p:nvPr>
            <p:ph idx="2" type="body"/>
          </p:nvPr>
        </p:nvSpPr>
        <p:spPr>
          <a:xfrm>
            <a:off x="692825" y="2331720"/>
            <a:ext cx="3244200" cy="43197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2" name="Google Shape;62;p12"/>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3" name="Google Shape;63;p12"/>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4" name="Google Shape;64;p12"/>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5" name="Shape 65"/>
        <p:cNvGrpSpPr/>
        <p:nvPr/>
      </p:nvGrpSpPr>
      <p:grpSpPr>
        <a:xfrm>
          <a:off x="0" y="0"/>
          <a:ext cx="0" cy="0"/>
          <a:chOff x="0" y="0"/>
          <a:chExt cx="0" cy="0"/>
        </a:xfrm>
      </p:grpSpPr>
      <p:sp>
        <p:nvSpPr>
          <p:cNvPr id="66" name="Google Shape;66;p13"/>
          <p:cNvSpPr txBox="1"/>
          <p:nvPr>
            <p:ph type="title"/>
          </p:nvPr>
        </p:nvSpPr>
        <p:spPr>
          <a:xfrm>
            <a:off x="692825" y="518160"/>
            <a:ext cx="3244200" cy="18135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2720"/>
              <a:buFont typeface="Calibri"/>
              <a:buNone/>
              <a:defRPr sz="272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7" name="Google Shape;67;p13"/>
          <p:cNvSpPr/>
          <p:nvPr>
            <p:ph idx="2" type="pic"/>
          </p:nvPr>
        </p:nvSpPr>
        <p:spPr>
          <a:xfrm>
            <a:off x="4276130" y="1119084"/>
            <a:ext cx="5092200" cy="5523300"/>
          </a:xfrm>
          <a:prstGeom prst="rect">
            <a:avLst/>
          </a:prstGeom>
          <a:noFill/>
          <a:ln>
            <a:noFill/>
          </a:ln>
        </p:spPr>
      </p:sp>
      <p:sp>
        <p:nvSpPr>
          <p:cNvPr id="68" name="Google Shape;68;p13"/>
          <p:cNvSpPr txBox="1"/>
          <p:nvPr>
            <p:ph idx="1" type="body"/>
          </p:nvPr>
        </p:nvSpPr>
        <p:spPr>
          <a:xfrm>
            <a:off x="692825" y="2331720"/>
            <a:ext cx="3244200" cy="4319700"/>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850"/>
              </a:spcBef>
              <a:spcAft>
                <a:spcPts val="0"/>
              </a:spcAft>
              <a:buClr>
                <a:schemeClr val="dk1"/>
              </a:buClr>
              <a:buSzPts val="1360"/>
              <a:buNone/>
              <a:defRPr sz="1360"/>
            </a:lvl1pPr>
            <a:lvl2pPr indent="-228600" lvl="1" marL="914400" algn="l">
              <a:lnSpc>
                <a:spcPct val="90000"/>
              </a:lnSpc>
              <a:spcBef>
                <a:spcPts val="425"/>
              </a:spcBef>
              <a:spcAft>
                <a:spcPts val="0"/>
              </a:spcAft>
              <a:buClr>
                <a:schemeClr val="dk1"/>
              </a:buClr>
              <a:buSzPts val="1190"/>
              <a:buNone/>
              <a:defRPr sz="1190"/>
            </a:lvl2pPr>
            <a:lvl3pPr indent="-228600" lvl="2" marL="1371600" algn="l">
              <a:lnSpc>
                <a:spcPct val="90000"/>
              </a:lnSpc>
              <a:spcBef>
                <a:spcPts val="425"/>
              </a:spcBef>
              <a:spcAft>
                <a:spcPts val="0"/>
              </a:spcAft>
              <a:buClr>
                <a:schemeClr val="dk1"/>
              </a:buClr>
              <a:buSzPts val="1020"/>
              <a:buNone/>
              <a:defRPr sz="1020"/>
            </a:lvl3pPr>
            <a:lvl4pPr indent="-228600" lvl="3" marL="1828800" algn="l">
              <a:lnSpc>
                <a:spcPct val="90000"/>
              </a:lnSpc>
              <a:spcBef>
                <a:spcPts val="425"/>
              </a:spcBef>
              <a:spcAft>
                <a:spcPts val="0"/>
              </a:spcAft>
              <a:buClr>
                <a:schemeClr val="dk1"/>
              </a:buClr>
              <a:buSzPts val="850"/>
              <a:buNone/>
              <a:defRPr sz="850"/>
            </a:lvl4pPr>
            <a:lvl5pPr indent="-228600" lvl="4" marL="2286000" algn="l">
              <a:lnSpc>
                <a:spcPct val="90000"/>
              </a:lnSpc>
              <a:spcBef>
                <a:spcPts val="425"/>
              </a:spcBef>
              <a:spcAft>
                <a:spcPts val="0"/>
              </a:spcAft>
              <a:buClr>
                <a:schemeClr val="dk1"/>
              </a:buClr>
              <a:buSzPts val="850"/>
              <a:buNone/>
              <a:defRPr sz="850"/>
            </a:lvl5pPr>
            <a:lvl6pPr indent="-228600" lvl="5" marL="2743200" algn="l">
              <a:lnSpc>
                <a:spcPct val="90000"/>
              </a:lnSpc>
              <a:spcBef>
                <a:spcPts val="425"/>
              </a:spcBef>
              <a:spcAft>
                <a:spcPts val="0"/>
              </a:spcAft>
              <a:buClr>
                <a:schemeClr val="dk1"/>
              </a:buClr>
              <a:buSzPts val="850"/>
              <a:buNone/>
              <a:defRPr sz="850"/>
            </a:lvl6pPr>
            <a:lvl7pPr indent="-228600" lvl="6" marL="3200400" algn="l">
              <a:lnSpc>
                <a:spcPct val="90000"/>
              </a:lnSpc>
              <a:spcBef>
                <a:spcPts val="425"/>
              </a:spcBef>
              <a:spcAft>
                <a:spcPts val="0"/>
              </a:spcAft>
              <a:buClr>
                <a:schemeClr val="dk1"/>
              </a:buClr>
              <a:buSzPts val="850"/>
              <a:buNone/>
              <a:defRPr sz="850"/>
            </a:lvl7pPr>
            <a:lvl8pPr indent="-228600" lvl="7" marL="3657600" algn="l">
              <a:lnSpc>
                <a:spcPct val="90000"/>
              </a:lnSpc>
              <a:spcBef>
                <a:spcPts val="425"/>
              </a:spcBef>
              <a:spcAft>
                <a:spcPts val="0"/>
              </a:spcAft>
              <a:buClr>
                <a:schemeClr val="dk1"/>
              </a:buClr>
              <a:buSzPts val="850"/>
              <a:buNone/>
              <a:defRPr sz="850"/>
            </a:lvl8pPr>
            <a:lvl9pPr indent="-228600" lvl="8" marL="4114800" algn="l">
              <a:lnSpc>
                <a:spcPct val="90000"/>
              </a:lnSpc>
              <a:spcBef>
                <a:spcPts val="425"/>
              </a:spcBef>
              <a:spcAft>
                <a:spcPts val="0"/>
              </a:spcAft>
              <a:buClr>
                <a:schemeClr val="dk1"/>
              </a:buClr>
              <a:buSzPts val="850"/>
              <a:buNone/>
              <a:defRPr sz="850"/>
            </a:lvl9pPr>
          </a:lstStyle>
          <a:p/>
        </p:txBody>
      </p:sp>
      <p:sp>
        <p:nvSpPr>
          <p:cNvPr id="69" name="Google Shape;69;p13"/>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0" name="Google Shape;70;p13"/>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1" name="Google Shape;71;p13"/>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4"/>
          <p:cNvSpPr txBox="1"/>
          <p:nvPr>
            <p:ph type="title"/>
          </p:nvPr>
        </p:nvSpPr>
        <p:spPr>
          <a:xfrm>
            <a:off x="691516" y="413810"/>
            <a:ext cx="8675400" cy="1502400"/>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3740"/>
              <a:buFont typeface="Calibri"/>
              <a:buNone/>
              <a:defRPr b="0" i="0" sz="374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4"/>
          <p:cNvSpPr txBox="1"/>
          <p:nvPr>
            <p:ph idx="1" type="body"/>
          </p:nvPr>
        </p:nvSpPr>
        <p:spPr>
          <a:xfrm>
            <a:off x="691516" y="2069042"/>
            <a:ext cx="8675400" cy="4931400"/>
          </a:xfrm>
          <a:prstGeom prst="rect">
            <a:avLst/>
          </a:prstGeom>
          <a:noFill/>
          <a:ln>
            <a:noFill/>
          </a:ln>
        </p:spPr>
        <p:txBody>
          <a:bodyPr anchorCtr="0" anchor="t" bIns="45700" lIns="91425" spcFirstLastPara="1" rIns="91425" wrap="square" tIns="45700">
            <a:normAutofit/>
          </a:bodyPr>
          <a:lstStyle>
            <a:lvl1pPr indent="-379730" lvl="0" marL="457200" marR="0" rtl="0" algn="l">
              <a:lnSpc>
                <a:spcPct val="90000"/>
              </a:lnSpc>
              <a:spcBef>
                <a:spcPts val="850"/>
              </a:spcBef>
              <a:spcAft>
                <a:spcPts val="0"/>
              </a:spcAft>
              <a:buClr>
                <a:schemeClr val="dk1"/>
              </a:buClr>
              <a:buSzPts val="2380"/>
              <a:buFont typeface="Arial"/>
              <a:buChar char="•"/>
              <a:defRPr b="0" i="0" sz="2380" u="none" cap="none" strike="noStrike">
                <a:solidFill>
                  <a:schemeClr val="dk1"/>
                </a:solidFill>
                <a:latin typeface="Calibri"/>
                <a:ea typeface="Calibri"/>
                <a:cs typeface="Calibri"/>
                <a:sym typeface="Calibri"/>
              </a:defRPr>
            </a:lvl1pPr>
            <a:lvl2pPr indent="-358140" lvl="1" marL="914400" marR="0" rtl="0" algn="l">
              <a:lnSpc>
                <a:spcPct val="90000"/>
              </a:lnSpc>
              <a:spcBef>
                <a:spcPts val="425"/>
              </a:spcBef>
              <a:spcAft>
                <a:spcPts val="0"/>
              </a:spcAft>
              <a:buClr>
                <a:schemeClr val="dk1"/>
              </a:buClr>
              <a:buSzPts val="2040"/>
              <a:buFont typeface="Arial"/>
              <a:buChar char="•"/>
              <a:defRPr b="0" i="0" sz="2040" u="none" cap="none" strike="noStrike">
                <a:solidFill>
                  <a:schemeClr val="dk1"/>
                </a:solidFill>
                <a:latin typeface="Calibri"/>
                <a:ea typeface="Calibri"/>
                <a:cs typeface="Calibri"/>
                <a:sym typeface="Calibri"/>
              </a:defRPr>
            </a:lvl2pPr>
            <a:lvl3pPr indent="-336550" lvl="2" marL="1371600" marR="0" rtl="0" algn="l">
              <a:lnSpc>
                <a:spcPct val="90000"/>
              </a:lnSpc>
              <a:spcBef>
                <a:spcPts val="425"/>
              </a:spcBef>
              <a:spcAft>
                <a:spcPts val="0"/>
              </a:spcAft>
              <a:buClr>
                <a:schemeClr val="dk1"/>
              </a:buClr>
              <a:buSzPts val="1700"/>
              <a:buFont typeface="Arial"/>
              <a:buChar char="•"/>
              <a:defRPr b="0" i="0" sz="1700" u="none" cap="none" strike="noStrike">
                <a:solidFill>
                  <a:schemeClr val="dk1"/>
                </a:solidFill>
                <a:latin typeface="Calibri"/>
                <a:ea typeface="Calibri"/>
                <a:cs typeface="Calibri"/>
                <a:sym typeface="Calibri"/>
              </a:defRPr>
            </a:lvl3pPr>
            <a:lvl4pPr indent="-325755" lvl="3" marL="1828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4pPr>
            <a:lvl5pPr indent="-325754" lvl="4" marL="22860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5pPr>
            <a:lvl6pPr indent="-325754" lvl="5" marL="27432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6pPr>
            <a:lvl7pPr indent="-325754" lvl="6" marL="32004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7pPr>
            <a:lvl8pPr indent="-325754" lvl="7" marL="36576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8pPr>
            <a:lvl9pPr indent="-325754" lvl="8" marL="4114800" marR="0" rtl="0" algn="l">
              <a:lnSpc>
                <a:spcPct val="90000"/>
              </a:lnSpc>
              <a:spcBef>
                <a:spcPts val="425"/>
              </a:spcBef>
              <a:spcAft>
                <a:spcPts val="0"/>
              </a:spcAft>
              <a:buClr>
                <a:schemeClr val="dk1"/>
              </a:buClr>
              <a:buSzPts val="1530"/>
              <a:buFont typeface="Arial"/>
              <a:buChar char="•"/>
              <a:defRPr b="0" i="0" sz="1530" u="none" cap="none" strike="noStrike">
                <a:solidFill>
                  <a:schemeClr val="dk1"/>
                </a:solidFill>
                <a:latin typeface="Calibri"/>
                <a:ea typeface="Calibri"/>
                <a:cs typeface="Calibri"/>
                <a:sym typeface="Calibri"/>
              </a:defRPr>
            </a:lvl9pPr>
          </a:lstStyle>
          <a:p/>
        </p:txBody>
      </p:sp>
      <p:sp>
        <p:nvSpPr>
          <p:cNvPr id="12" name="Google Shape;12;p4"/>
          <p:cNvSpPr txBox="1"/>
          <p:nvPr>
            <p:ph idx="10" type="dt"/>
          </p:nvPr>
        </p:nvSpPr>
        <p:spPr>
          <a:xfrm>
            <a:off x="691516" y="7203865"/>
            <a:ext cx="2263200" cy="41370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4"/>
          <p:cNvSpPr txBox="1"/>
          <p:nvPr>
            <p:ph idx="11" type="ftr"/>
          </p:nvPr>
        </p:nvSpPr>
        <p:spPr>
          <a:xfrm>
            <a:off x="3331846" y="7203865"/>
            <a:ext cx="3394800" cy="413700"/>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02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4"/>
          <p:cNvSpPr txBox="1"/>
          <p:nvPr>
            <p:ph idx="12" type="sldNum"/>
          </p:nvPr>
        </p:nvSpPr>
        <p:spPr>
          <a:xfrm>
            <a:off x="7103746" y="7203865"/>
            <a:ext cx="2263200" cy="413700"/>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020" u="none" cap="none" strike="noStrike">
                <a:solidFill>
                  <a:srgbClr val="888888"/>
                </a:solidFill>
                <a:latin typeface="Calibri"/>
                <a:ea typeface="Calibri"/>
                <a:cs typeface="Calibri"/>
                <a:sym typeface="Calibri"/>
              </a:defRPr>
            </a:lvl1pPr>
            <a:lvl2pPr indent="0" lvl="1" marL="0" marR="0" rtl="0" algn="r">
              <a:spcBef>
                <a:spcPts val="0"/>
              </a:spcBef>
              <a:buNone/>
              <a:defRPr b="0" i="0" sz="1020" u="none" cap="none" strike="noStrike">
                <a:solidFill>
                  <a:srgbClr val="888888"/>
                </a:solidFill>
                <a:latin typeface="Calibri"/>
                <a:ea typeface="Calibri"/>
                <a:cs typeface="Calibri"/>
                <a:sym typeface="Calibri"/>
              </a:defRPr>
            </a:lvl2pPr>
            <a:lvl3pPr indent="0" lvl="2" marL="0" marR="0" rtl="0" algn="r">
              <a:spcBef>
                <a:spcPts val="0"/>
              </a:spcBef>
              <a:buNone/>
              <a:defRPr b="0" i="0" sz="1020" u="none" cap="none" strike="noStrike">
                <a:solidFill>
                  <a:srgbClr val="888888"/>
                </a:solidFill>
                <a:latin typeface="Calibri"/>
                <a:ea typeface="Calibri"/>
                <a:cs typeface="Calibri"/>
                <a:sym typeface="Calibri"/>
              </a:defRPr>
            </a:lvl3pPr>
            <a:lvl4pPr indent="0" lvl="3" marL="0" marR="0" rtl="0" algn="r">
              <a:spcBef>
                <a:spcPts val="0"/>
              </a:spcBef>
              <a:buNone/>
              <a:defRPr b="0" i="0" sz="1020" u="none" cap="none" strike="noStrike">
                <a:solidFill>
                  <a:srgbClr val="888888"/>
                </a:solidFill>
                <a:latin typeface="Calibri"/>
                <a:ea typeface="Calibri"/>
                <a:cs typeface="Calibri"/>
                <a:sym typeface="Calibri"/>
              </a:defRPr>
            </a:lvl4pPr>
            <a:lvl5pPr indent="0" lvl="4" marL="0" marR="0" rtl="0" algn="r">
              <a:spcBef>
                <a:spcPts val="0"/>
              </a:spcBef>
              <a:buNone/>
              <a:defRPr b="0" i="0" sz="1020" u="none" cap="none" strike="noStrike">
                <a:solidFill>
                  <a:srgbClr val="888888"/>
                </a:solidFill>
                <a:latin typeface="Calibri"/>
                <a:ea typeface="Calibri"/>
                <a:cs typeface="Calibri"/>
                <a:sym typeface="Calibri"/>
              </a:defRPr>
            </a:lvl5pPr>
            <a:lvl6pPr indent="0" lvl="5" marL="0" marR="0" rtl="0" algn="r">
              <a:spcBef>
                <a:spcPts val="0"/>
              </a:spcBef>
              <a:buNone/>
              <a:defRPr b="0" i="0" sz="1020" u="none" cap="none" strike="noStrike">
                <a:solidFill>
                  <a:srgbClr val="888888"/>
                </a:solidFill>
                <a:latin typeface="Calibri"/>
                <a:ea typeface="Calibri"/>
                <a:cs typeface="Calibri"/>
                <a:sym typeface="Calibri"/>
              </a:defRPr>
            </a:lvl6pPr>
            <a:lvl7pPr indent="0" lvl="6" marL="0" marR="0" rtl="0" algn="r">
              <a:spcBef>
                <a:spcPts val="0"/>
              </a:spcBef>
              <a:buNone/>
              <a:defRPr b="0" i="0" sz="1020" u="none" cap="none" strike="noStrike">
                <a:solidFill>
                  <a:srgbClr val="888888"/>
                </a:solidFill>
                <a:latin typeface="Calibri"/>
                <a:ea typeface="Calibri"/>
                <a:cs typeface="Calibri"/>
                <a:sym typeface="Calibri"/>
              </a:defRPr>
            </a:lvl7pPr>
            <a:lvl8pPr indent="0" lvl="7" marL="0" marR="0" rtl="0" algn="r">
              <a:spcBef>
                <a:spcPts val="0"/>
              </a:spcBef>
              <a:buNone/>
              <a:defRPr b="0" i="0" sz="1020" u="none" cap="none" strike="noStrike">
                <a:solidFill>
                  <a:srgbClr val="888888"/>
                </a:solidFill>
                <a:latin typeface="Calibri"/>
                <a:ea typeface="Calibri"/>
                <a:cs typeface="Calibri"/>
                <a:sym typeface="Calibri"/>
              </a:defRPr>
            </a:lvl8pPr>
            <a:lvl9pPr indent="0" lvl="8" marL="0" marR="0" rtl="0" algn="r">
              <a:spcBef>
                <a:spcPts val="0"/>
              </a:spcBef>
              <a:buNone/>
              <a:defRPr b="0" i="0" sz="102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jpg"/><Relationship Id="rId4" Type="http://schemas.openxmlformats.org/officeDocument/2006/relationships/image" Target="../media/image2.gif"/></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8" name="Shape 88"/>
        <p:cNvGrpSpPr/>
        <p:nvPr/>
      </p:nvGrpSpPr>
      <p:grpSpPr>
        <a:xfrm>
          <a:off x="0" y="0"/>
          <a:ext cx="0" cy="0"/>
          <a:chOff x="0" y="0"/>
          <a:chExt cx="0" cy="0"/>
        </a:xfrm>
      </p:grpSpPr>
      <p:sp>
        <p:nvSpPr>
          <p:cNvPr id="89" name="Google Shape;89;p1"/>
          <p:cNvSpPr txBox="1"/>
          <p:nvPr>
            <p:ph type="ctrTitle"/>
          </p:nvPr>
        </p:nvSpPr>
        <p:spPr>
          <a:xfrm>
            <a:off x="591671" y="2119745"/>
            <a:ext cx="4141800" cy="344700"/>
          </a:xfrm>
          <a:prstGeom prst="rect">
            <a:avLst/>
          </a:prstGeom>
          <a:noFill/>
          <a:ln>
            <a:noFill/>
          </a:ln>
        </p:spPr>
        <p:txBody>
          <a:bodyPr anchorCtr="0" anchor="t" bIns="45700" lIns="91425" spcFirstLastPara="1" rIns="91425" wrap="square" tIns="45700">
            <a:normAutofit fontScale="90000"/>
          </a:bodyPr>
          <a:lstStyle/>
          <a:p>
            <a:pPr indent="0" lvl="0" marL="0" rtl="0" algn="l">
              <a:lnSpc>
                <a:spcPct val="90000"/>
              </a:lnSpc>
              <a:spcBef>
                <a:spcPts val="0"/>
              </a:spcBef>
              <a:spcAft>
                <a:spcPts val="0"/>
              </a:spcAft>
              <a:buClr>
                <a:schemeClr val="dk1"/>
              </a:buClr>
              <a:buSzPct val="100000"/>
              <a:buFont typeface="Arial"/>
              <a:buNone/>
            </a:pPr>
            <a:r>
              <a:rPr b="1" lang="en-US" sz="2400">
                <a:latin typeface="Arial"/>
                <a:ea typeface="Arial"/>
                <a:cs typeface="Arial"/>
                <a:sym typeface="Arial"/>
              </a:rPr>
              <a:t>Portfolio</a:t>
            </a:r>
            <a:endParaRPr b="1" sz="2400">
              <a:latin typeface="Arial"/>
              <a:ea typeface="Arial"/>
              <a:cs typeface="Arial"/>
              <a:sym typeface="Arial"/>
            </a:endParaRPr>
          </a:p>
        </p:txBody>
      </p:sp>
      <p:sp>
        <p:nvSpPr>
          <p:cNvPr id="90" name="Google Shape;90;p1"/>
          <p:cNvSpPr txBox="1"/>
          <p:nvPr/>
        </p:nvSpPr>
        <p:spPr>
          <a:xfrm>
            <a:off x="591671" y="3886200"/>
            <a:ext cx="4141800" cy="344700"/>
          </a:xfrm>
          <a:prstGeom prst="rect">
            <a:avLst/>
          </a:prstGeom>
          <a:noFill/>
          <a:ln>
            <a:noFill/>
          </a:ln>
        </p:spPr>
        <p:txBody>
          <a:bodyPr anchorCtr="0" anchor="t"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Arial"/>
              <a:buNone/>
            </a:pPr>
            <a:r>
              <a:rPr b="1" i="0" lang="en-US" sz="1800" u="none" cap="none" strike="noStrike">
                <a:solidFill>
                  <a:schemeClr val="dk1"/>
                </a:solidFill>
                <a:latin typeface="Arial"/>
                <a:ea typeface="Arial"/>
                <a:cs typeface="Arial"/>
                <a:sym typeface="Arial"/>
              </a:rPr>
              <a:t>Name </a:t>
            </a:r>
            <a:endParaRPr b="1" i="0" sz="1800" u="none" cap="none" strike="noStrike">
              <a:solidFill>
                <a:schemeClr val="dk1"/>
              </a:solidFill>
              <a:latin typeface="Arial"/>
              <a:ea typeface="Arial"/>
              <a:cs typeface="Arial"/>
              <a:sym typeface="Arial"/>
            </a:endParaRPr>
          </a:p>
        </p:txBody>
      </p:sp>
      <p:sp>
        <p:nvSpPr>
          <p:cNvPr id="91" name="Google Shape;91;p1"/>
          <p:cNvSpPr txBox="1"/>
          <p:nvPr/>
        </p:nvSpPr>
        <p:spPr>
          <a:xfrm>
            <a:off x="591671" y="4146585"/>
            <a:ext cx="4141800" cy="5541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1" lang="en-US" sz="1000" u="none" cap="none" strike="noStrike">
                <a:solidFill>
                  <a:schemeClr val="dk1"/>
                </a:solidFill>
                <a:latin typeface="Arial"/>
                <a:ea typeface="Arial"/>
                <a:cs typeface="Arial"/>
                <a:sym typeface="Arial"/>
              </a:rPr>
              <a:t>University ID</a:t>
            </a:r>
            <a:endParaRPr/>
          </a:p>
          <a:p>
            <a:pPr indent="0" lvl="0" marL="0" marR="0" rtl="0" algn="l">
              <a:spcBef>
                <a:spcPts val="0"/>
              </a:spcBef>
              <a:spcAft>
                <a:spcPts val="0"/>
              </a:spcAft>
              <a:buNone/>
            </a:pPr>
            <a:r>
              <a:rPr lang="en-US" sz="1000">
                <a:solidFill>
                  <a:schemeClr val="dk1"/>
                </a:solidFill>
                <a:latin typeface="Arial"/>
                <a:ea typeface="Arial"/>
                <a:cs typeface="Arial"/>
                <a:sym typeface="Arial"/>
              </a:rPr>
              <a:t>Address</a:t>
            </a:r>
            <a:endParaRPr/>
          </a:p>
          <a:p>
            <a:pPr indent="0" lvl="0" marL="0" marR="0" rtl="0" algn="l">
              <a:spcBef>
                <a:spcPts val="0"/>
              </a:spcBef>
              <a:spcAft>
                <a:spcPts val="0"/>
              </a:spcAft>
              <a:buNone/>
            </a:pPr>
            <a:r>
              <a:rPr lang="en-US" sz="1000">
                <a:solidFill>
                  <a:schemeClr val="dk1"/>
                </a:solidFill>
                <a:latin typeface="Arial"/>
                <a:ea typeface="Arial"/>
                <a:cs typeface="Arial"/>
                <a:sym typeface="Arial"/>
              </a:rPr>
              <a:t>Phone Number</a:t>
            </a:r>
            <a:endParaRPr sz="1000">
              <a:solidFill>
                <a:schemeClr val="dk1"/>
              </a:solidFill>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5" name="Shape 95"/>
        <p:cNvGrpSpPr/>
        <p:nvPr/>
      </p:nvGrpSpPr>
      <p:grpSpPr>
        <a:xfrm>
          <a:off x="0" y="0"/>
          <a:ext cx="0" cy="0"/>
          <a:chOff x="0" y="0"/>
          <a:chExt cx="0" cy="0"/>
        </a:xfrm>
      </p:grpSpPr>
      <p:sp>
        <p:nvSpPr>
          <p:cNvPr id="96" name="Google Shape;96;p2"/>
          <p:cNvSpPr txBox="1"/>
          <p:nvPr/>
        </p:nvSpPr>
        <p:spPr>
          <a:xfrm>
            <a:off x="591671" y="2119745"/>
            <a:ext cx="4141800" cy="344700"/>
          </a:xfrm>
          <a:prstGeom prst="rect">
            <a:avLst/>
          </a:prstGeom>
          <a:noFill/>
          <a:ln>
            <a:noFill/>
          </a:ln>
        </p:spPr>
        <p:txBody>
          <a:bodyPr anchorCtr="0" anchor="t" bIns="45700" lIns="91425" spcFirstLastPara="1" rIns="91425" wrap="square" tIns="45700">
            <a:normAutofit fontScale="92500" lnSpcReduction="20000"/>
          </a:bodyPr>
          <a:lstStyle/>
          <a:p>
            <a:pPr indent="0" lvl="0" marL="0" marR="0" rtl="0" algn="l">
              <a:lnSpc>
                <a:spcPct val="90000"/>
              </a:lnSpc>
              <a:spcBef>
                <a:spcPts val="0"/>
              </a:spcBef>
              <a:spcAft>
                <a:spcPts val="0"/>
              </a:spcAft>
              <a:buClr>
                <a:schemeClr val="dk1"/>
              </a:buClr>
              <a:buSzPct val="100000"/>
              <a:buFont typeface="Arial"/>
              <a:buNone/>
            </a:pPr>
            <a:r>
              <a:rPr b="1" lang="en-US" sz="2400">
                <a:solidFill>
                  <a:schemeClr val="dk1"/>
                </a:solidFill>
                <a:latin typeface="Arial"/>
                <a:ea typeface="Arial"/>
                <a:cs typeface="Arial"/>
                <a:sym typeface="Arial"/>
              </a:rPr>
              <a:t>Table of Contents</a:t>
            </a:r>
            <a:endParaRPr b="1" sz="2400">
              <a:solidFill>
                <a:schemeClr val="dk1"/>
              </a:solidFill>
              <a:latin typeface="Arial"/>
              <a:ea typeface="Arial"/>
              <a:cs typeface="Arial"/>
              <a:sym typeface="Arial"/>
            </a:endParaRPr>
          </a:p>
        </p:txBody>
      </p:sp>
      <p:sp>
        <p:nvSpPr>
          <p:cNvPr id="97" name="Google Shape;97;p2"/>
          <p:cNvSpPr txBox="1"/>
          <p:nvPr/>
        </p:nvSpPr>
        <p:spPr>
          <a:xfrm>
            <a:off x="591671" y="3886200"/>
            <a:ext cx="4141800" cy="344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Arial"/>
              <a:buNone/>
            </a:pPr>
            <a:r>
              <a:rPr b="1" lang="en-US" sz="1800">
                <a:solidFill>
                  <a:schemeClr val="dk1"/>
                </a:solidFill>
                <a:latin typeface="Arial"/>
                <a:ea typeface="Arial"/>
                <a:cs typeface="Arial"/>
                <a:sym typeface="Arial"/>
              </a:rPr>
              <a:t>Project 1</a:t>
            </a:r>
            <a:endParaRPr b="1" sz="1800">
              <a:solidFill>
                <a:schemeClr val="dk1"/>
              </a:solidFill>
              <a:latin typeface="Arial"/>
              <a:ea typeface="Arial"/>
              <a:cs typeface="Arial"/>
              <a:sym typeface="Arial"/>
            </a:endParaRPr>
          </a:p>
        </p:txBody>
      </p:sp>
      <p:sp>
        <p:nvSpPr>
          <p:cNvPr id="98" name="Google Shape;98;p2"/>
          <p:cNvSpPr txBox="1"/>
          <p:nvPr/>
        </p:nvSpPr>
        <p:spPr>
          <a:xfrm>
            <a:off x="5325035" y="3963406"/>
            <a:ext cx="4191000" cy="2463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i="1" lang="en-US" sz="1000">
                <a:solidFill>
                  <a:schemeClr val="dk1"/>
                </a:solidFill>
                <a:latin typeface="Arial"/>
                <a:ea typeface="Arial"/>
                <a:cs typeface="Arial"/>
                <a:sym typeface="Arial"/>
              </a:rPr>
              <a:t>Page 3</a:t>
            </a:r>
            <a:endParaRPr sz="1000">
              <a:solidFill>
                <a:schemeClr val="dk1"/>
              </a:solidFill>
              <a:latin typeface="Arial"/>
              <a:ea typeface="Arial"/>
              <a:cs typeface="Arial"/>
              <a:sym typeface="Arial"/>
            </a:endParaRPr>
          </a:p>
        </p:txBody>
      </p:sp>
      <p:sp>
        <p:nvSpPr>
          <p:cNvPr id="99" name="Google Shape;99;p2"/>
          <p:cNvSpPr txBox="1"/>
          <p:nvPr/>
        </p:nvSpPr>
        <p:spPr>
          <a:xfrm>
            <a:off x="591671" y="4332316"/>
            <a:ext cx="4141800" cy="344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Arial"/>
              <a:buNone/>
            </a:pPr>
            <a:r>
              <a:rPr b="1" lang="en-US" sz="1800">
                <a:solidFill>
                  <a:schemeClr val="dk1"/>
                </a:solidFill>
                <a:latin typeface="Arial"/>
                <a:ea typeface="Arial"/>
                <a:cs typeface="Arial"/>
                <a:sym typeface="Arial"/>
              </a:rPr>
              <a:t>Project 2</a:t>
            </a:r>
            <a:endParaRPr b="1" sz="1800">
              <a:solidFill>
                <a:schemeClr val="dk1"/>
              </a:solidFill>
              <a:latin typeface="Arial"/>
              <a:ea typeface="Arial"/>
              <a:cs typeface="Arial"/>
              <a:sym typeface="Arial"/>
            </a:endParaRPr>
          </a:p>
        </p:txBody>
      </p:sp>
      <p:sp>
        <p:nvSpPr>
          <p:cNvPr id="100" name="Google Shape;100;p2"/>
          <p:cNvSpPr txBox="1"/>
          <p:nvPr/>
        </p:nvSpPr>
        <p:spPr>
          <a:xfrm>
            <a:off x="5325035" y="4423997"/>
            <a:ext cx="4191000" cy="2463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i="1" lang="en-US" sz="1000">
                <a:solidFill>
                  <a:schemeClr val="dk1"/>
                </a:solidFill>
                <a:latin typeface="Arial"/>
                <a:ea typeface="Arial"/>
                <a:cs typeface="Arial"/>
                <a:sym typeface="Arial"/>
              </a:rPr>
              <a:t>Page #</a:t>
            </a:r>
            <a:endParaRPr sz="1000">
              <a:solidFill>
                <a:schemeClr val="dk1"/>
              </a:solidFill>
              <a:latin typeface="Arial"/>
              <a:ea typeface="Arial"/>
              <a:cs typeface="Arial"/>
              <a:sym typeface="Arial"/>
            </a:endParaRPr>
          </a:p>
        </p:txBody>
      </p:sp>
      <p:sp>
        <p:nvSpPr>
          <p:cNvPr id="101" name="Google Shape;101;p2"/>
          <p:cNvSpPr txBox="1"/>
          <p:nvPr/>
        </p:nvSpPr>
        <p:spPr>
          <a:xfrm>
            <a:off x="591671" y="4778431"/>
            <a:ext cx="4141800" cy="344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Arial"/>
              <a:buNone/>
            </a:pPr>
            <a:r>
              <a:rPr b="1" lang="en-US" sz="1800">
                <a:solidFill>
                  <a:schemeClr val="dk1"/>
                </a:solidFill>
                <a:latin typeface="Arial"/>
                <a:ea typeface="Arial"/>
                <a:cs typeface="Arial"/>
                <a:sym typeface="Arial"/>
              </a:rPr>
              <a:t>Project 3</a:t>
            </a:r>
            <a:endParaRPr b="1" sz="1800">
              <a:solidFill>
                <a:schemeClr val="dk1"/>
              </a:solidFill>
              <a:latin typeface="Arial"/>
              <a:ea typeface="Arial"/>
              <a:cs typeface="Arial"/>
              <a:sym typeface="Arial"/>
            </a:endParaRPr>
          </a:p>
        </p:txBody>
      </p:sp>
      <p:sp>
        <p:nvSpPr>
          <p:cNvPr id="102" name="Google Shape;102;p2"/>
          <p:cNvSpPr txBox="1"/>
          <p:nvPr/>
        </p:nvSpPr>
        <p:spPr>
          <a:xfrm>
            <a:off x="5325035" y="4884589"/>
            <a:ext cx="4191000" cy="2463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i="1" lang="en-US" sz="1000">
                <a:solidFill>
                  <a:schemeClr val="dk1"/>
                </a:solidFill>
                <a:latin typeface="Arial"/>
                <a:ea typeface="Arial"/>
                <a:cs typeface="Arial"/>
                <a:sym typeface="Arial"/>
              </a:rPr>
              <a:t>Page #</a:t>
            </a:r>
            <a:endParaRPr sz="1000">
              <a:solidFill>
                <a:schemeClr val="dk1"/>
              </a:solidFill>
              <a:latin typeface="Arial"/>
              <a:ea typeface="Arial"/>
              <a:cs typeface="Arial"/>
              <a:sym typeface="Arial"/>
            </a:endParaRPr>
          </a:p>
        </p:txBody>
      </p:sp>
      <p:sp>
        <p:nvSpPr>
          <p:cNvPr id="103" name="Google Shape;103;p2"/>
          <p:cNvSpPr txBox="1"/>
          <p:nvPr/>
        </p:nvSpPr>
        <p:spPr>
          <a:xfrm>
            <a:off x="591671" y="5224547"/>
            <a:ext cx="4141800" cy="344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Arial"/>
              <a:buNone/>
            </a:pPr>
            <a:r>
              <a:rPr b="1" lang="en-US" sz="1800">
                <a:solidFill>
                  <a:schemeClr val="dk1"/>
                </a:solidFill>
                <a:latin typeface="Arial"/>
                <a:ea typeface="Arial"/>
                <a:cs typeface="Arial"/>
                <a:sym typeface="Arial"/>
              </a:rPr>
              <a:t>Project 4</a:t>
            </a:r>
            <a:endParaRPr b="1" sz="1800">
              <a:solidFill>
                <a:schemeClr val="dk1"/>
              </a:solidFill>
              <a:latin typeface="Arial"/>
              <a:ea typeface="Arial"/>
              <a:cs typeface="Arial"/>
              <a:sym typeface="Arial"/>
            </a:endParaRPr>
          </a:p>
        </p:txBody>
      </p:sp>
      <p:sp>
        <p:nvSpPr>
          <p:cNvPr id="104" name="Google Shape;104;p2"/>
          <p:cNvSpPr txBox="1"/>
          <p:nvPr/>
        </p:nvSpPr>
        <p:spPr>
          <a:xfrm>
            <a:off x="5325035" y="5345181"/>
            <a:ext cx="4191000" cy="2463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i="1" lang="en-US" sz="1000">
                <a:solidFill>
                  <a:schemeClr val="dk1"/>
                </a:solidFill>
                <a:latin typeface="Arial"/>
                <a:ea typeface="Arial"/>
                <a:cs typeface="Arial"/>
                <a:sym typeface="Arial"/>
              </a:rPr>
              <a:t>Page #</a:t>
            </a:r>
            <a:endParaRPr sz="1000">
              <a:solidFill>
                <a:schemeClr val="dk1"/>
              </a:solidFill>
              <a:latin typeface="Arial"/>
              <a:ea typeface="Arial"/>
              <a:cs typeface="Arial"/>
              <a:sym typeface="Arial"/>
            </a:endParaRPr>
          </a:p>
        </p:txBody>
      </p:sp>
      <p:sp>
        <p:nvSpPr>
          <p:cNvPr id="105" name="Google Shape;105;p2"/>
          <p:cNvSpPr txBox="1"/>
          <p:nvPr/>
        </p:nvSpPr>
        <p:spPr>
          <a:xfrm>
            <a:off x="591671" y="5670662"/>
            <a:ext cx="4141800" cy="344700"/>
          </a:xfrm>
          <a:prstGeom prst="rect">
            <a:avLst/>
          </a:prstGeom>
          <a:noFill/>
          <a:ln>
            <a:noFill/>
          </a:ln>
        </p:spPr>
        <p:txBody>
          <a:bodyPr anchorCtr="0" anchor="ctr" bIns="45700" lIns="91425" spcFirstLastPara="1" rIns="91425" wrap="square" tIns="45700">
            <a:normAutofit/>
          </a:bodyPr>
          <a:lstStyle/>
          <a:p>
            <a:pPr indent="0" lvl="0" marL="0" marR="0" rtl="0" algn="l">
              <a:lnSpc>
                <a:spcPct val="90000"/>
              </a:lnSpc>
              <a:spcBef>
                <a:spcPts val="0"/>
              </a:spcBef>
              <a:spcAft>
                <a:spcPts val="0"/>
              </a:spcAft>
              <a:buClr>
                <a:schemeClr val="dk1"/>
              </a:buClr>
              <a:buSzPts val="1800"/>
              <a:buFont typeface="Arial"/>
              <a:buNone/>
            </a:pPr>
            <a:r>
              <a:rPr b="1" lang="en-US" sz="1800">
                <a:solidFill>
                  <a:schemeClr val="dk1"/>
                </a:solidFill>
                <a:latin typeface="Arial"/>
                <a:ea typeface="Arial"/>
                <a:cs typeface="Arial"/>
                <a:sym typeface="Arial"/>
              </a:rPr>
              <a:t>Project 5</a:t>
            </a:r>
            <a:endParaRPr b="1" sz="1800">
              <a:solidFill>
                <a:schemeClr val="dk1"/>
              </a:solidFill>
              <a:latin typeface="Arial"/>
              <a:ea typeface="Arial"/>
              <a:cs typeface="Arial"/>
              <a:sym typeface="Arial"/>
            </a:endParaRPr>
          </a:p>
        </p:txBody>
      </p:sp>
      <p:sp>
        <p:nvSpPr>
          <p:cNvPr id="106" name="Google Shape;106;p2"/>
          <p:cNvSpPr txBox="1"/>
          <p:nvPr/>
        </p:nvSpPr>
        <p:spPr>
          <a:xfrm>
            <a:off x="5325035" y="5805773"/>
            <a:ext cx="4191000" cy="2463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i="1" lang="en-US" sz="1000">
                <a:solidFill>
                  <a:schemeClr val="dk1"/>
                </a:solidFill>
                <a:latin typeface="Arial"/>
                <a:ea typeface="Arial"/>
                <a:cs typeface="Arial"/>
                <a:sym typeface="Arial"/>
              </a:rPr>
              <a:t>Page #</a:t>
            </a:r>
            <a:endParaRPr sz="1000">
              <a:solidFill>
                <a:schemeClr val="dk1"/>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3"/>
          <p:cNvSpPr txBox="1"/>
          <p:nvPr/>
        </p:nvSpPr>
        <p:spPr>
          <a:xfrm>
            <a:off x="5275729" y="7419109"/>
            <a:ext cx="4274700" cy="246300"/>
          </a:xfrm>
          <a:prstGeom prst="rect">
            <a:avLst/>
          </a:prstGeom>
          <a:noFill/>
          <a:ln>
            <a:noFill/>
          </a:ln>
        </p:spPr>
        <p:txBody>
          <a:bodyPr anchorCtr="0" anchor="ctr" bIns="45700" lIns="91425" spcFirstLastPara="1" rIns="91425" wrap="square" tIns="45700">
            <a:spAutoFit/>
          </a:bodyPr>
          <a:lstStyle/>
          <a:p>
            <a:pPr indent="0" lvl="0" marL="0" marR="0" rtl="0" algn="r">
              <a:spcBef>
                <a:spcPts val="0"/>
              </a:spcBef>
              <a:spcAft>
                <a:spcPts val="0"/>
              </a:spcAft>
              <a:buNone/>
            </a:pPr>
            <a:r>
              <a:rPr i="1" lang="en-US" sz="1000">
                <a:solidFill>
                  <a:schemeClr val="dk1"/>
                </a:solidFill>
                <a:latin typeface="Arial"/>
                <a:ea typeface="Arial"/>
                <a:cs typeface="Arial"/>
                <a:sym typeface="Arial"/>
              </a:rPr>
              <a:t>Page </a:t>
            </a:r>
            <a:fld id="{00000000-1234-1234-1234-123412341234}" type="slidenum">
              <a:rPr i="1" lang="en-US" sz="1000">
                <a:solidFill>
                  <a:schemeClr val="dk1"/>
                </a:solidFill>
                <a:latin typeface="Arial"/>
                <a:ea typeface="Arial"/>
                <a:cs typeface="Arial"/>
                <a:sym typeface="Arial"/>
              </a:rPr>
              <a:t>‹#›</a:t>
            </a:fld>
            <a:endParaRPr sz="1000">
              <a:solidFill>
                <a:schemeClr val="dk1"/>
              </a:solidFill>
              <a:latin typeface="Arial"/>
              <a:ea typeface="Arial"/>
              <a:cs typeface="Arial"/>
              <a:sym typeface="Arial"/>
            </a:endParaRPr>
          </a:p>
        </p:txBody>
      </p:sp>
      <p:sp>
        <p:nvSpPr>
          <p:cNvPr id="112" name="Google Shape;112;p3"/>
          <p:cNvSpPr txBox="1"/>
          <p:nvPr/>
        </p:nvSpPr>
        <p:spPr>
          <a:xfrm>
            <a:off x="591671" y="353291"/>
            <a:ext cx="4274700" cy="344700"/>
          </a:xfrm>
          <a:prstGeom prst="rect">
            <a:avLst/>
          </a:prstGeom>
          <a:noFill/>
          <a:ln>
            <a:noFill/>
          </a:ln>
        </p:spPr>
        <p:txBody>
          <a:bodyPr anchorCtr="0" anchor="t" bIns="45700" lIns="91425" spcFirstLastPara="1" rIns="91425" wrap="square" tIns="45700">
            <a:normAutofit fontScale="92500" lnSpcReduction="20000"/>
          </a:bodyPr>
          <a:lstStyle/>
          <a:p>
            <a:pPr indent="0" lvl="0" marL="0" marR="0" rtl="0" algn="l">
              <a:lnSpc>
                <a:spcPct val="90000"/>
              </a:lnSpc>
              <a:spcBef>
                <a:spcPts val="0"/>
              </a:spcBef>
              <a:spcAft>
                <a:spcPts val="0"/>
              </a:spcAft>
              <a:buClr>
                <a:schemeClr val="dk1"/>
              </a:buClr>
              <a:buSzPct val="100000"/>
              <a:buFont typeface="Arial"/>
              <a:buNone/>
            </a:pPr>
            <a:r>
              <a:rPr b="1" lang="en-US" sz="2400">
                <a:solidFill>
                  <a:schemeClr val="dk1"/>
                </a:solidFill>
                <a:latin typeface="Arial"/>
                <a:ea typeface="Arial"/>
                <a:cs typeface="Arial"/>
                <a:sym typeface="Arial"/>
              </a:rPr>
              <a:t>Project 1</a:t>
            </a:r>
            <a:endParaRPr b="1" sz="2400">
              <a:solidFill>
                <a:schemeClr val="dk1"/>
              </a:solidFill>
              <a:latin typeface="Arial"/>
              <a:ea typeface="Arial"/>
              <a:cs typeface="Arial"/>
              <a:sym typeface="Arial"/>
            </a:endParaRPr>
          </a:p>
        </p:txBody>
      </p:sp>
      <p:sp>
        <p:nvSpPr>
          <p:cNvPr id="113" name="Google Shape;113;p3"/>
          <p:cNvSpPr txBox="1"/>
          <p:nvPr/>
        </p:nvSpPr>
        <p:spPr>
          <a:xfrm>
            <a:off x="591671" y="646797"/>
            <a:ext cx="4274700" cy="400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1000">
                <a:solidFill>
                  <a:schemeClr val="dk1"/>
                </a:solidFill>
                <a:latin typeface="Arial"/>
                <a:ea typeface="Arial"/>
                <a:cs typeface="Arial"/>
                <a:sym typeface="Arial"/>
              </a:rPr>
              <a:t>Course, Semester</a:t>
            </a:r>
            <a:endParaRPr/>
          </a:p>
          <a:p>
            <a:pPr indent="0" lvl="0" marL="0" marR="0" rtl="0" algn="l">
              <a:spcBef>
                <a:spcPts val="0"/>
              </a:spcBef>
              <a:spcAft>
                <a:spcPts val="0"/>
              </a:spcAft>
              <a:buNone/>
            </a:pPr>
            <a:r>
              <a:rPr lang="en-US" sz="1000">
                <a:solidFill>
                  <a:schemeClr val="dk1"/>
                </a:solidFill>
                <a:latin typeface="Arial"/>
                <a:ea typeface="Arial"/>
                <a:cs typeface="Arial"/>
                <a:sym typeface="Arial"/>
              </a:rPr>
              <a:t>Instructor </a:t>
            </a:r>
            <a:endParaRPr sz="1000">
              <a:solidFill>
                <a:schemeClr val="dk1"/>
              </a:solidFill>
              <a:latin typeface="Arial"/>
              <a:ea typeface="Arial"/>
              <a:cs typeface="Arial"/>
              <a:sym typeface="Arial"/>
            </a:endParaRPr>
          </a:p>
        </p:txBody>
      </p:sp>
      <p:sp>
        <p:nvSpPr>
          <p:cNvPr id="114" name="Google Shape;114;p3"/>
          <p:cNvSpPr txBox="1"/>
          <p:nvPr/>
        </p:nvSpPr>
        <p:spPr>
          <a:xfrm>
            <a:off x="591671" y="1249478"/>
            <a:ext cx="4141800" cy="1169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1000">
                <a:solidFill>
                  <a:schemeClr val="dk1"/>
                </a:solidFill>
                <a:latin typeface="Calibri"/>
                <a:ea typeface="Calibri"/>
                <a:cs typeface="Calibri"/>
                <a:sym typeface="Calibri"/>
              </a:rPr>
              <a:t>Brief project description. Rion non este sa aped quost quidips amustem non renisquid et accum velesto berrum que doluptiae volorepe officid eate accus etum reruntiorpor as animagnis ditium ab ipsapiciis mil idem reicim si nime aut accus incit qui di od que pe doloribus dolorem porumqu idisci omnis nis sam utam vel explam aut et assedisit reiciam esequiae voluptaturis alicto blaborio beaqui corepe rempos venisquaecum inum iliquae. Genit adis rerum ate a conse voloribea aliqui dolorer</a:t>
            </a:r>
            <a:endParaRPr sz="1000">
              <a:solidFill>
                <a:schemeClr val="dk1"/>
              </a:solidFill>
              <a:latin typeface="Calibri"/>
              <a:ea typeface="Calibri"/>
              <a:cs typeface="Calibri"/>
              <a:sym typeface="Calibri"/>
            </a:endParaRPr>
          </a:p>
        </p:txBody>
      </p:sp>
      <p:sp>
        <p:nvSpPr>
          <p:cNvPr id="115" name="Google Shape;115;p3"/>
          <p:cNvSpPr/>
          <p:nvPr/>
        </p:nvSpPr>
        <p:spPr>
          <a:xfrm>
            <a:off x="591671" y="7050476"/>
            <a:ext cx="4141800" cy="17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900">
                <a:solidFill>
                  <a:schemeClr val="dk1"/>
                </a:solidFill>
                <a:latin typeface="Arial"/>
                <a:ea typeface="Arial"/>
                <a:cs typeface="Arial"/>
                <a:sym typeface="Arial"/>
              </a:rPr>
              <a:t>Caption describing content.</a:t>
            </a:r>
            <a:endParaRPr i="1" sz="900">
              <a:solidFill>
                <a:schemeClr val="dk1"/>
              </a:solidFill>
              <a:latin typeface="Arial"/>
              <a:ea typeface="Arial"/>
              <a:cs typeface="Arial"/>
              <a:sym typeface="Arial"/>
            </a:endParaRPr>
          </a:p>
        </p:txBody>
      </p:sp>
      <p:pic>
        <p:nvPicPr>
          <p:cNvPr id="116" name="Google Shape;116;p3"/>
          <p:cNvPicPr preferRelativeResize="0"/>
          <p:nvPr/>
        </p:nvPicPr>
        <p:blipFill rotWithShape="1">
          <a:blip r:embed="rId3">
            <a:alphaModFix/>
          </a:blip>
          <a:srcRect b="0" l="6293" r="7796" t="0"/>
          <a:stretch/>
        </p:blipFill>
        <p:spPr>
          <a:xfrm>
            <a:off x="577523" y="3886200"/>
            <a:ext cx="8973025" cy="3005034"/>
          </a:xfrm>
          <a:prstGeom prst="rect">
            <a:avLst/>
          </a:prstGeom>
          <a:noFill/>
          <a:ln>
            <a:noFill/>
          </a:ln>
        </p:spPr>
      </p:pic>
      <p:pic>
        <p:nvPicPr>
          <p:cNvPr id="117" name="Google Shape;117;p3"/>
          <p:cNvPicPr preferRelativeResize="0"/>
          <p:nvPr/>
        </p:nvPicPr>
        <p:blipFill rotWithShape="1">
          <a:blip r:embed="rId4">
            <a:alphaModFix/>
          </a:blip>
          <a:srcRect b="0" l="0" r="0" t="0"/>
          <a:stretch/>
        </p:blipFill>
        <p:spPr>
          <a:xfrm>
            <a:off x="5293307" y="1236518"/>
            <a:ext cx="2531534" cy="2433286"/>
          </a:xfrm>
          <a:prstGeom prst="rect">
            <a:avLst/>
          </a:prstGeom>
          <a:noFill/>
          <a:ln>
            <a:noFill/>
          </a:ln>
        </p:spPr>
      </p:pic>
      <p:sp>
        <p:nvSpPr>
          <p:cNvPr id="118" name="Google Shape;118;p3"/>
          <p:cNvSpPr/>
          <p:nvPr/>
        </p:nvSpPr>
        <p:spPr>
          <a:xfrm>
            <a:off x="591671" y="7421208"/>
            <a:ext cx="4141800" cy="17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900">
                <a:solidFill>
                  <a:schemeClr val="dk1"/>
                </a:solidFill>
                <a:latin typeface="Arial"/>
                <a:ea typeface="Arial"/>
                <a:cs typeface="Arial"/>
                <a:sym typeface="Arial"/>
              </a:rPr>
              <a:t>Project Name</a:t>
            </a:r>
            <a:endParaRPr sz="900">
              <a:solidFill>
                <a:schemeClr val="dk1"/>
              </a:solidFill>
              <a:latin typeface="Arial"/>
              <a:ea typeface="Arial"/>
              <a:cs typeface="Arial"/>
              <a:sym typeface="Arial"/>
            </a:endParaRPr>
          </a:p>
        </p:txBody>
      </p:sp>
      <p:sp>
        <p:nvSpPr>
          <p:cNvPr id="119" name="Google Shape;119;p3"/>
          <p:cNvSpPr/>
          <p:nvPr/>
        </p:nvSpPr>
        <p:spPr>
          <a:xfrm>
            <a:off x="5342291" y="3580619"/>
            <a:ext cx="4141800" cy="17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i="1" lang="en-US" sz="900">
                <a:solidFill>
                  <a:schemeClr val="dk1"/>
                </a:solidFill>
                <a:latin typeface="Arial"/>
                <a:ea typeface="Arial"/>
                <a:cs typeface="Arial"/>
                <a:sym typeface="Arial"/>
              </a:rPr>
              <a:t>Caption describing content.</a:t>
            </a:r>
            <a:endParaRPr i="1" sz="900">
              <a:solidFill>
                <a:schemeClr val="dk1"/>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2022-04-13T02:13:39Z</dcterms:created>
  <dc:creator>Microsoft Office User</dc:creator>
</cp:coreProperties>
</file>